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1" r:id="rId2"/>
  </p:sldIdLst>
  <p:sldSz cx="10691813" cy="15119350"/>
  <p:notesSz cx="6669088" cy="9775825"/>
  <p:defaultTextStyle>
    <a:defPPr>
      <a:defRPr lang="ru-RU"/>
    </a:defPPr>
    <a:lvl1pPr marL="0" algn="l" defTabSz="1422797" rtl="0" eaLnBrk="1" latinLnBrk="0" hangingPunct="1">
      <a:defRPr sz="2801" kern="1200">
        <a:solidFill>
          <a:schemeClr val="tx1"/>
        </a:solidFill>
        <a:latin typeface="+mn-lt"/>
        <a:ea typeface="+mn-ea"/>
        <a:cs typeface="+mn-cs"/>
      </a:defRPr>
    </a:lvl1pPr>
    <a:lvl2pPr marL="711397" algn="l" defTabSz="1422797" rtl="0" eaLnBrk="1" latinLnBrk="0" hangingPunct="1">
      <a:defRPr sz="2801" kern="1200">
        <a:solidFill>
          <a:schemeClr val="tx1"/>
        </a:solidFill>
        <a:latin typeface="+mn-lt"/>
        <a:ea typeface="+mn-ea"/>
        <a:cs typeface="+mn-cs"/>
      </a:defRPr>
    </a:lvl2pPr>
    <a:lvl3pPr marL="1422797" algn="l" defTabSz="1422797" rtl="0" eaLnBrk="1" latinLnBrk="0" hangingPunct="1">
      <a:defRPr sz="2801" kern="1200">
        <a:solidFill>
          <a:schemeClr val="tx1"/>
        </a:solidFill>
        <a:latin typeface="+mn-lt"/>
        <a:ea typeface="+mn-ea"/>
        <a:cs typeface="+mn-cs"/>
      </a:defRPr>
    </a:lvl3pPr>
    <a:lvl4pPr marL="2134194" algn="l" defTabSz="1422797" rtl="0" eaLnBrk="1" latinLnBrk="0" hangingPunct="1">
      <a:defRPr sz="2801" kern="1200">
        <a:solidFill>
          <a:schemeClr val="tx1"/>
        </a:solidFill>
        <a:latin typeface="+mn-lt"/>
        <a:ea typeface="+mn-ea"/>
        <a:cs typeface="+mn-cs"/>
      </a:defRPr>
    </a:lvl4pPr>
    <a:lvl5pPr marL="2845591" algn="l" defTabSz="1422797" rtl="0" eaLnBrk="1" latinLnBrk="0" hangingPunct="1">
      <a:defRPr sz="2801" kern="1200">
        <a:solidFill>
          <a:schemeClr val="tx1"/>
        </a:solidFill>
        <a:latin typeface="+mn-lt"/>
        <a:ea typeface="+mn-ea"/>
        <a:cs typeface="+mn-cs"/>
      </a:defRPr>
    </a:lvl5pPr>
    <a:lvl6pPr marL="3556988" algn="l" defTabSz="1422797" rtl="0" eaLnBrk="1" latinLnBrk="0" hangingPunct="1">
      <a:defRPr sz="2801" kern="1200">
        <a:solidFill>
          <a:schemeClr val="tx1"/>
        </a:solidFill>
        <a:latin typeface="+mn-lt"/>
        <a:ea typeface="+mn-ea"/>
        <a:cs typeface="+mn-cs"/>
      </a:defRPr>
    </a:lvl6pPr>
    <a:lvl7pPr marL="4268386" algn="l" defTabSz="1422797" rtl="0" eaLnBrk="1" latinLnBrk="0" hangingPunct="1">
      <a:defRPr sz="2801" kern="1200">
        <a:solidFill>
          <a:schemeClr val="tx1"/>
        </a:solidFill>
        <a:latin typeface="+mn-lt"/>
        <a:ea typeface="+mn-ea"/>
        <a:cs typeface="+mn-cs"/>
      </a:defRPr>
    </a:lvl7pPr>
    <a:lvl8pPr marL="4979784" algn="l" defTabSz="1422797" rtl="0" eaLnBrk="1" latinLnBrk="0" hangingPunct="1">
      <a:defRPr sz="2801" kern="1200">
        <a:solidFill>
          <a:schemeClr val="tx1"/>
        </a:solidFill>
        <a:latin typeface="+mn-lt"/>
        <a:ea typeface="+mn-ea"/>
        <a:cs typeface="+mn-cs"/>
      </a:defRPr>
    </a:lvl8pPr>
    <a:lvl9pPr marL="5691180" algn="l" defTabSz="1422797" rtl="0" eaLnBrk="1" latinLnBrk="0" hangingPunct="1">
      <a:defRPr sz="280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362" userDrawn="1">
          <p15:clr>
            <a:srgbClr val="A4A3A4"/>
          </p15:clr>
        </p15:guide>
        <p15:guide id="3" orient="horz" pos="6033" userDrawn="1">
          <p15:clr>
            <a:srgbClr val="A4A3A4"/>
          </p15:clr>
        </p15:guide>
        <p15:guide id="4" orient="horz" pos="7937" userDrawn="1">
          <p15:clr>
            <a:srgbClr val="A4A3A4"/>
          </p15:clr>
        </p15:guide>
        <p15:guide id="5" pos="22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>
        <p:scale>
          <a:sx n="45" d="100"/>
          <a:sy n="45" d="100"/>
        </p:scale>
        <p:origin x="-2430" y="174"/>
      </p:cViewPr>
      <p:guideLst>
        <p:guide orient="horz" pos="6033"/>
        <p:guide orient="horz" pos="7937"/>
        <p:guide pos="362"/>
        <p:guide pos="22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7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8" y="7941161"/>
            <a:ext cx="8018859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31" indent="0" algn="ctr">
              <a:buNone/>
              <a:defRPr sz="2339"/>
            </a:lvl2pPr>
            <a:lvl3pPr marL="1069263" indent="0" algn="ctr">
              <a:buNone/>
              <a:defRPr sz="2104"/>
            </a:lvl3pPr>
            <a:lvl4pPr marL="1603894" indent="0" algn="ctr">
              <a:buNone/>
              <a:defRPr sz="1871"/>
            </a:lvl4pPr>
            <a:lvl5pPr marL="2138526" indent="0" algn="ctr">
              <a:buNone/>
              <a:defRPr sz="1871"/>
            </a:lvl5pPr>
            <a:lvl6pPr marL="2673157" indent="0" algn="ctr">
              <a:buNone/>
              <a:defRPr sz="1871"/>
            </a:lvl6pPr>
            <a:lvl7pPr marL="3207789" indent="0" algn="ctr">
              <a:buNone/>
              <a:defRPr sz="1871"/>
            </a:lvl7pPr>
            <a:lvl8pPr marL="3742420" indent="0" algn="ctr">
              <a:buNone/>
              <a:defRPr sz="1871"/>
            </a:lvl8pPr>
            <a:lvl9pPr marL="4277053" indent="0" algn="ctr">
              <a:buNone/>
              <a:defRPr sz="1871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070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585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30" y="804967"/>
            <a:ext cx="2305422" cy="128129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5" y="804967"/>
            <a:ext cx="6782619" cy="128129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689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402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5" y="3769343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5" y="10118069"/>
            <a:ext cx="9221689" cy="3307358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31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63" indent="0">
              <a:buNone/>
              <a:defRPr sz="2104">
                <a:solidFill>
                  <a:schemeClr val="tx1">
                    <a:tint val="75000"/>
                  </a:schemeClr>
                </a:solidFill>
              </a:defRPr>
            </a:lvl3pPr>
            <a:lvl4pPr marL="160389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52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157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789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4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7053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765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9"/>
            <a:ext cx="4544021" cy="9593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1" y="4024829"/>
            <a:ext cx="4544021" cy="9593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596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804970"/>
            <a:ext cx="9221689" cy="29223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7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31" indent="0">
              <a:buNone/>
              <a:defRPr sz="2339" b="1"/>
            </a:lvl2pPr>
            <a:lvl3pPr marL="1069263" indent="0">
              <a:buNone/>
              <a:defRPr sz="2104" b="1"/>
            </a:lvl3pPr>
            <a:lvl4pPr marL="1603894" indent="0">
              <a:buNone/>
              <a:defRPr sz="1871" b="1"/>
            </a:lvl4pPr>
            <a:lvl5pPr marL="2138526" indent="0">
              <a:buNone/>
              <a:defRPr sz="1871" b="1"/>
            </a:lvl5pPr>
            <a:lvl6pPr marL="2673157" indent="0">
              <a:buNone/>
              <a:defRPr sz="1871" b="1"/>
            </a:lvl6pPr>
            <a:lvl7pPr marL="3207789" indent="0">
              <a:buNone/>
              <a:defRPr sz="1871" b="1"/>
            </a:lvl7pPr>
            <a:lvl8pPr marL="3742420" indent="0">
              <a:buNone/>
              <a:defRPr sz="1871" b="1"/>
            </a:lvl8pPr>
            <a:lvl9pPr marL="4277053" indent="0">
              <a:buNone/>
              <a:defRPr sz="187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7" y="5522764"/>
            <a:ext cx="4523137" cy="81231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3" y="3706342"/>
            <a:ext cx="4545412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31" indent="0">
              <a:buNone/>
              <a:defRPr sz="2339" b="1"/>
            </a:lvl2pPr>
            <a:lvl3pPr marL="1069263" indent="0">
              <a:buNone/>
              <a:defRPr sz="2104" b="1"/>
            </a:lvl3pPr>
            <a:lvl4pPr marL="1603894" indent="0">
              <a:buNone/>
              <a:defRPr sz="1871" b="1"/>
            </a:lvl4pPr>
            <a:lvl5pPr marL="2138526" indent="0">
              <a:buNone/>
              <a:defRPr sz="1871" b="1"/>
            </a:lvl5pPr>
            <a:lvl6pPr marL="2673157" indent="0">
              <a:buNone/>
              <a:defRPr sz="1871" b="1"/>
            </a:lvl6pPr>
            <a:lvl7pPr marL="3207789" indent="0">
              <a:buNone/>
              <a:defRPr sz="1871" b="1"/>
            </a:lvl7pPr>
            <a:lvl8pPr marL="3742420" indent="0">
              <a:buNone/>
              <a:defRPr sz="1871" b="1"/>
            </a:lvl8pPr>
            <a:lvl9pPr marL="4277053" indent="0">
              <a:buNone/>
              <a:defRPr sz="1871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3" y="5522764"/>
            <a:ext cx="4545412" cy="81231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633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779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364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4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4" y="2176911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4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31" indent="0">
              <a:buNone/>
              <a:defRPr sz="1638"/>
            </a:lvl2pPr>
            <a:lvl3pPr marL="1069263" indent="0">
              <a:buNone/>
              <a:defRPr sz="1403"/>
            </a:lvl3pPr>
            <a:lvl4pPr marL="1603894" indent="0">
              <a:buNone/>
              <a:defRPr sz="1170"/>
            </a:lvl4pPr>
            <a:lvl5pPr marL="2138526" indent="0">
              <a:buNone/>
              <a:defRPr sz="1170"/>
            </a:lvl5pPr>
            <a:lvl6pPr marL="2673157" indent="0">
              <a:buNone/>
              <a:defRPr sz="1170"/>
            </a:lvl6pPr>
            <a:lvl7pPr marL="3207789" indent="0">
              <a:buNone/>
              <a:defRPr sz="1170"/>
            </a:lvl7pPr>
            <a:lvl8pPr marL="3742420" indent="0">
              <a:buNone/>
              <a:defRPr sz="1170"/>
            </a:lvl8pPr>
            <a:lvl9pPr marL="4277053" indent="0">
              <a:buNone/>
              <a:defRPr sz="117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928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4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4" y="2176911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31" indent="0">
              <a:buNone/>
              <a:defRPr sz="3274"/>
            </a:lvl2pPr>
            <a:lvl3pPr marL="1069263" indent="0">
              <a:buNone/>
              <a:defRPr sz="2806"/>
            </a:lvl3pPr>
            <a:lvl4pPr marL="1603894" indent="0">
              <a:buNone/>
              <a:defRPr sz="2339"/>
            </a:lvl4pPr>
            <a:lvl5pPr marL="2138526" indent="0">
              <a:buNone/>
              <a:defRPr sz="2339"/>
            </a:lvl5pPr>
            <a:lvl6pPr marL="2673157" indent="0">
              <a:buNone/>
              <a:defRPr sz="2339"/>
            </a:lvl6pPr>
            <a:lvl7pPr marL="3207789" indent="0">
              <a:buNone/>
              <a:defRPr sz="2339"/>
            </a:lvl7pPr>
            <a:lvl8pPr marL="3742420" indent="0">
              <a:buNone/>
              <a:defRPr sz="2339"/>
            </a:lvl8pPr>
            <a:lvl9pPr marL="4277053" indent="0">
              <a:buNone/>
              <a:defRPr sz="233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4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31" indent="0">
              <a:buNone/>
              <a:defRPr sz="1638"/>
            </a:lvl2pPr>
            <a:lvl3pPr marL="1069263" indent="0">
              <a:buNone/>
              <a:defRPr sz="1403"/>
            </a:lvl3pPr>
            <a:lvl4pPr marL="1603894" indent="0">
              <a:buNone/>
              <a:defRPr sz="1170"/>
            </a:lvl4pPr>
            <a:lvl5pPr marL="2138526" indent="0">
              <a:buNone/>
              <a:defRPr sz="1170"/>
            </a:lvl5pPr>
            <a:lvl6pPr marL="2673157" indent="0">
              <a:buNone/>
              <a:defRPr sz="1170"/>
            </a:lvl6pPr>
            <a:lvl7pPr marL="3207789" indent="0">
              <a:buNone/>
              <a:defRPr sz="1170"/>
            </a:lvl7pPr>
            <a:lvl8pPr marL="3742420" indent="0">
              <a:buNone/>
              <a:defRPr sz="1170"/>
            </a:lvl8pPr>
            <a:lvl9pPr marL="4277053" indent="0">
              <a:buNone/>
              <a:defRPr sz="117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346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3" y="804970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3" y="4024829"/>
            <a:ext cx="9221689" cy="9593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28.04.2026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4" y="14013401"/>
            <a:ext cx="3608486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973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069263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15" indent="-267315" algn="l" defTabSz="1069263" rtl="0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48" indent="-267315" algn="l" defTabSz="1069263" rtl="0" eaLnBrk="1" latinLnBrk="0" hangingPunct="1">
        <a:lnSpc>
          <a:spcPct val="90000"/>
        </a:lnSpc>
        <a:spcBef>
          <a:spcPts val="586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79" indent="-267315" algn="l" defTabSz="1069263" rtl="0" eaLnBrk="1" latinLnBrk="0" hangingPunct="1">
        <a:lnSpc>
          <a:spcPct val="90000"/>
        </a:lnSpc>
        <a:spcBef>
          <a:spcPts val="586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211" indent="-267315" algn="l" defTabSz="1069263" rtl="0" eaLnBrk="1" latinLnBrk="0" hangingPunct="1">
        <a:lnSpc>
          <a:spcPct val="90000"/>
        </a:lnSpc>
        <a:spcBef>
          <a:spcPts val="586"/>
        </a:spcBef>
        <a:buFont typeface="Arial" panose="020B0604020202020204" pitchFamily="34" charset="0"/>
        <a:buChar char="•"/>
        <a:defRPr sz="2104" kern="1200">
          <a:solidFill>
            <a:schemeClr val="tx1"/>
          </a:solidFill>
          <a:latin typeface="+mn-lt"/>
          <a:ea typeface="+mn-ea"/>
          <a:cs typeface="+mn-cs"/>
        </a:defRPr>
      </a:lvl4pPr>
      <a:lvl5pPr marL="2405842" indent="-267315" algn="l" defTabSz="1069263" rtl="0" eaLnBrk="1" latinLnBrk="0" hangingPunct="1">
        <a:lnSpc>
          <a:spcPct val="90000"/>
        </a:lnSpc>
        <a:spcBef>
          <a:spcPts val="586"/>
        </a:spcBef>
        <a:buFont typeface="Arial" panose="020B0604020202020204" pitchFamily="34" charset="0"/>
        <a:buChar char="•"/>
        <a:defRPr sz="2104" kern="1200">
          <a:solidFill>
            <a:schemeClr val="tx1"/>
          </a:solidFill>
          <a:latin typeface="+mn-lt"/>
          <a:ea typeface="+mn-ea"/>
          <a:cs typeface="+mn-cs"/>
        </a:defRPr>
      </a:lvl5pPr>
      <a:lvl6pPr marL="2940474" indent="-267315" algn="l" defTabSz="1069263" rtl="0" eaLnBrk="1" latinLnBrk="0" hangingPunct="1">
        <a:lnSpc>
          <a:spcPct val="90000"/>
        </a:lnSpc>
        <a:spcBef>
          <a:spcPts val="586"/>
        </a:spcBef>
        <a:buFont typeface="Arial" panose="020B0604020202020204" pitchFamily="34" charset="0"/>
        <a:buChar char="•"/>
        <a:defRPr sz="2104" kern="1200">
          <a:solidFill>
            <a:schemeClr val="tx1"/>
          </a:solidFill>
          <a:latin typeface="+mn-lt"/>
          <a:ea typeface="+mn-ea"/>
          <a:cs typeface="+mn-cs"/>
        </a:defRPr>
      </a:lvl6pPr>
      <a:lvl7pPr marL="3475105" indent="-267315" algn="l" defTabSz="1069263" rtl="0" eaLnBrk="1" latinLnBrk="0" hangingPunct="1">
        <a:lnSpc>
          <a:spcPct val="90000"/>
        </a:lnSpc>
        <a:spcBef>
          <a:spcPts val="586"/>
        </a:spcBef>
        <a:buFont typeface="Arial" panose="020B0604020202020204" pitchFamily="34" charset="0"/>
        <a:buChar char="•"/>
        <a:defRPr sz="2104" kern="1200">
          <a:solidFill>
            <a:schemeClr val="tx1"/>
          </a:solidFill>
          <a:latin typeface="+mn-lt"/>
          <a:ea typeface="+mn-ea"/>
          <a:cs typeface="+mn-cs"/>
        </a:defRPr>
      </a:lvl7pPr>
      <a:lvl8pPr marL="4009737" indent="-267315" algn="l" defTabSz="1069263" rtl="0" eaLnBrk="1" latinLnBrk="0" hangingPunct="1">
        <a:lnSpc>
          <a:spcPct val="90000"/>
        </a:lnSpc>
        <a:spcBef>
          <a:spcPts val="586"/>
        </a:spcBef>
        <a:buFont typeface="Arial" panose="020B0604020202020204" pitchFamily="34" charset="0"/>
        <a:buChar char="•"/>
        <a:defRPr sz="2104" kern="1200">
          <a:solidFill>
            <a:schemeClr val="tx1"/>
          </a:solidFill>
          <a:latin typeface="+mn-lt"/>
          <a:ea typeface="+mn-ea"/>
          <a:cs typeface="+mn-cs"/>
        </a:defRPr>
      </a:lvl8pPr>
      <a:lvl9pPr marL="4544368" indent="-267315" algn="l" defTabSz="1069263" rtl="0" eaLnBrk="1" latinLnBrk="0" hangingPunct="1">
        <a:lnSpc>
          <a:spcPct val="90000"/>
        </a:lnSpc>
        <a:spcBef>
          <a:spcPts val="586"/>
        </a:spcBef>
        <a:buFont typeface="Arial" panose="020B0604020202020204" pitchFamily="34" charset="0"/>
        <a:buChar char="•"/>
        <a:defRPr sz="21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63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1pPr>
      <a:lvl2pPr marL="534631" algn="l" defTabSz="1069263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2pPr>
      <a:lvl3pPr marL="1069263" algn="l" defTabSz="1069263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3pPr>
      <a:lvl4pPr marL="1603894" algn="l" defTabSz="1069263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4pPr>
      <a:lvl5pPr marL="2138526" algn="l" defTabSz="1069263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5pPr>
      <a:lvl6pPr marL="2673157" algn="l" defTabSz="1069263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6pPr>
      <a:lvl7pPr marL="3207789" algn="l" defTabSz="1069263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7pPr>
      <a:lvl8pPr marL="3742420" algn="l" defTabSz="1069263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8pPr>
      <a:lvl9pPr marL="4277053" algn="l" defTabSz="1069263" rtl="0" eaLnBrk="1" latinLnBrk="0" hangingPunct="1">
        <a:defRPr sz="210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0540"/>
            <a:ext cx="10691813" cy="8488226"/>
          </a:xfrm>
          <a:prstGeom prst="rect">
            <a:avLst/>
          </a:prstGeom>
        </p:spPr>
      </p:pic>
      <p:sp>
        <p:nvSpPr>
          <p:cNvPr id="34" name="Прямоугольник 33"/>
          <p:cNvSpPr/>
          <p:nvPr/>
        </p:nvSpPr>
        <p:spPr>
          <a:xfrm>
            <a:off x="5508570" y="7447963"/>
            <a:ext cx="3848961" cy="613763"/>
          </a:xfrm>
          <a:prstGeom prst="rect">
            <a:avLst/>
          </a:prstGeom>
          <a:solidFill>
            <a:srgbClr val="067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1827" tIns="50913" rIns="101827" bIns="5091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3120"/>
          </a:p>
        </p:txBody>
      </p:sp>
      <p:sp>
        <p:nvSpPr>
          <p:cNvPr id="32" name="Прямоугольник 31"/>
          <p:cNvSpPr/>
          <p:nvPr/>
        </p:nvSpPr>
        <p:spPr>
          <a:xfrm>
            <a:off x="405672" y="5776119"/>
            <a:ext cx="6371077" cy="330753"/>
          </a:xfrm>
          <a:prstGeom prst="rect">
            <a:avLst/>
          </a:prstGeom>
          <a:solidFill>
            <a:srgbClr val="067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1827" tIns="50913" rIns="101827" bIns="5091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3120"/>
          </a:p>
        </p:txBody>
      </p:sp>
      <p:sp>
        <p:nvSpPr>
          <p:cNvPr id="33" name="Прямоугольник 32"/>
          <p:cNvSpPr/>
          <p:nvPr/>
        </p:nvSpPr>
        <p:spPr>
          <a:xfrm>
            <a:off x="405675" y="6089314"/>
            <a:ext cx="7775583" cy="428177"/>
          </a:xfrm>
          <a:prstGeom prst="rect">
            <a:avLst/>
          </a:prstGeom>
          <a:solidFill>
            <a:srgbClr val="067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1827" tIns="50913" rIns="101827" bIns="5091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3120"/>
          </a:p>
        </p:txBody>
      </p:sp>
      <p:sp>
        <p:nvSpPr>
          <p:cNvPr id="14" name="Прямоугольник 13"/>
          <p:cNvSpPr/>
          <p:nvPr/>
        </p:nvSpPr>
        <p:spPr>
          <a:xfrm>
            <a:off x="405674" y="4128581"/>
            <a:ext cx="3755181" cy="776390"/>
          </a:xfrm>
          <a:prstGeom prst="rect">
            <a:avLst/>
          </a:prstGeom>
          <a:solidFill>
            <a:srgbClr val="067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1827" tIns="50913" rIns="101827" bIns="5091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3120"/>
          </a:p>
        </p:txBody>
      </p:sp>
      <p:sp>
        <p:nvSpPr>
          <p:cNvPr id="31" name="Прямоугольник 30"/>
          <p:cNvSpPr/>
          <p:nvPr/>
        </p:nvSpPr>
        <p:spPr>
          <a:xfrm>
            <a:off x="405674" y="4868824"/>
            <a:ext cx="5490789" cy="776390"/>
          </a:xfrm>
          <a:prstGeom prst="rect">
            <a:avLst/>
          </a:prstGeom>
          <a:solidFill>
            <a:srgbClr val="0670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1827" tIns="50913" rIns="101827" bIns="5091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3120"/>
          </a:p>
        </p:txBody>
      </p:sp>
      <p:sp>
        <p:nvSpPr>
          <p:cNvPr id="7" name="Прямоугольник 6"/>
          <p:cNvSpPr/>
          <p:nvPr/>
        </p:nvSpPr>
        <p:spPr>
          <a:xfrm>
            <a:off x="5627533" y="8309106"/>
            <a:ext cx="4389084" cy="5774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228"/>
              </a:spcBef>
            </a:pPr>
            <a:r>
              <a:rPr lang="ru-RU" sz="2004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381872" indent="-381872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782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381872" indent="-381872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782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381872" indent="-381872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782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782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782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381872" indent="-381872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782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782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782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782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782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381872" indent="-381872">
              <a:spcBef>
                <a:spcPts val="1114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782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782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782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2673"/>
              </a:spcBef>
            </a:pPr>
            <a:r>
              <a:rPr lang="ru-RU" sz="2004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2673"/>
              </a:spcBef>
            </a:pPr>
            <a:r>
              <a:rPr lang="ru-RU" sz="2004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2" y="4111607"/>
            <a:ext cx="6618741" cy="1600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90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490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490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3999" y="12883695"/>
            <a:ext cx="3320117" cy="1463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28" dirty="0">
                <a:latin typeface="Arial" panose="020B0604020202020204" pitchFamily="34" charset="0"/>
                <a:cs typeface="Arial" panose="020B0604020202020204" pitchFamily="34" charset="0"/>
              </a:rPr>
              <a:t>Ваша оценка поможет нам стать лучше</a:t>
            </a:r>
            <a:br>
              <a:rPr lang="ru-RU" sz="2228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28" dirty="0">
                <a:latin typeface="Arial" panose="020B0604020202020204" pitchFamily="34" charset="0"/>
                <a:cs typeface="Arial" panose="020B0604020202020204" pitchFamily="34" charset="0"/>
              </a:rPr>
              <a:t>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09857" y="5728280"/>
            <a:ext cx="8947675" cy="778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</a:t>
            </a:r>
            <a:br>
              <a:rPr lang="ru-RU" sz="22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наведите камеру Вашего телефона и сканируйте QR-код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627531" y="7447962"/>
            <a:ext cx="5610674" cy="640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68"/>
              </a:spcBef>
            </a:pPr>
            <a:r>
              <a:rPr lang="ru-RU" sz="3564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4603623" y="8356205"/>
            <a:ext cx="861690" cy="5764882"/>
            <a:chOff x="4603622" y="8356204"/>
            <a:chExt cx="880905" cy="5893435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4603622" y="13368734"/>
              <a:ext cx="880905" cy="880905"/>
              <a:chOff x="3632491" y="11502491"/>
              <a:chExt cx="605413" cy="605413"/>
            </a:xfrm>
          </p:grpSpPr>
          <p:sp>
            <p:nvSpPr>
              <p:cNvPr id="15" name="Овал 14"/>
              <p:cNvSpPr/>
              <p:nvPr/>
            </p:nvSpPr>
            <p:spPr>
              <a:xfrm>
                <a:off x="3632491" y="11502491"/>
                <a:ext cx="605413" cy="605413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3120"/>
              </a:p>
            </p:txBody>
          </p:sp>
          <p:pic>
            <p:nvPicPr>
              <p:cNvPr id="20" name="Рисунок 19"/>
              <p:cNvPicPr>
                <a:picLocks noChangeAspect="1"/>
              </p:cNvPicPr>
              <p:nvPr/>
            </p:nvPicPr>
            <p:blipFill>
              <a:blip r:embed="rId3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07822" y="11691175"/>
                <a:ext cx="286283" cy="235284"/>
              </a:xfrm>
              <a:prstGeom prst="rect">
                <a:avLst/>
              </a:prstGeom>
            </p:spPr>
          </p:pic>
        </p:grpSp>
        <p:grpSp>
          <p:nvGrpSpPr>
            <p:cNvPr id="19" name="Группа 18"/>
            <p:cNvGrpSpPr/>
            <p:nvPr/>
          </p:nvGrpSpPr>
          <p:grpSpPr>
            <a:xfrm>
              <a:off x="4603622" y="8356204"/>
              <a:ext cx="880905" cy="880905"/>
              <a:chOff x="3620309" y="6722618"/>
              <a:chExt cx="605413" cy="605413"/>
            </a:xfrm>
          </p:grpSpPr>
          <p:sp>
            <p:nvSpPr>
              <p:cNvPr id="26" name="Овал 25"/>
              <p:cNvSpPr/>
              <p:nvPr/>
            </p:nvSpPr>
            <p:spPr>
              <a:xfrm>
                <a:off x="3620309" y="6722618"/>
                <a:ext cx="605413" cy="605413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3120"/>
              </a:p>
            </p:txBody>
          </p:sp>
          <p:pic>
            <p:nvPicPr>
              <p:cNvPr id="29" name="Рисунок 28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90613" y="6897325"/>
                <a:ext cx="264804" cy="237220"/>
              </a:xfrm>
              <a:prstGeom prst="rect">
                <a:avLst/>
              </a:prstGeom>
            </p:spPr>
          </p:pic>
        </p:grpSp>
        <p:grpSp>
          <p:nvGrpSpPr>
            <p:cNvPr id="18" name="Группа 17"/>
            <p:cNvGrpSpPr/>
            <p:nvPr/>
          </p:nvGrpSpPr>
          <p:grpSpPr>
            <a:xfrm>
              <a:off x="4603622" y="12431619"/>
              <a:ext cx="880905" cy="880905"/>
              <a:chOff x="3632491" y="10642590"/>
              <a:chExt cx="605413" cy="605413"/>
            </a:xfrm>
          </p:grpSpPr>
          <p:sp>
            <p:nvSpPr>
              <p:cNvPr id="27" name="Овал 26"/>
              <p:cNvSpPr/>
              <p:nvPr/>
            </p:nvSpPr>
            <p:spPr>
              <a:xfrm>
                <a:off x="3632491" y="10642590"/>
                <a:ext cx="605413" cy="605413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3120"/>
              </a:p>
            </p:txBody>
          </p:sp>
          <p:pic>
            <p:nvPicPr>
              <p:cNvPr id="30" name="Рисунок 29"/>
              <p:cNvPicPr>
                <a:picLocks noChangeAspect="1"/>
              </p:cNvPicPr>
              <p:nvPr/>
            </p:nvPicPr>
            <p:blipFill>
              <a:blip r:embed="rId5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90613" y="10815614"/>
                <a:ext cx="289168" cy="259363"/>
              </a:xfrm>
              <a:prstGeom prst="rect">
                <a:avLst/>
              </a:prstGeom>
            </p:spPr>
          </p:pic>
        </p:grpSp>
      </p:grpSp>
      <p:grpSp>
        <p:nvGrpSpPr>
          <p:cNvPr id="13" name="Группа 12"/>
          <p:cNvGrpSpPr/>
          <p:nvPr/>
        </p:nvGrpSpPr>
        <p:grpSpPr>
          <a:xfrm>
            <a:off x="574677" y="9575800"/>
            <a:ext cx="3057327" cy="3024188"/>
            <a:chOff x="574675" y="9575800"/>
            <a:chExt cx="3057327" cy="3024188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574675" y="9575800"/>
              <a:ext cx="3057327" cy="30241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981">
                <a:solidFill>
                  <a:schemeClr val="tx1"/>
                </a:solidFill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1017612" y="10736311"/>
              <a:ext cx="228687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668"/>
                </a:spcBef>
              </a:pPr>
              <a:r>
                <a:rPr lang="ru-RU" sz="2400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МЕСТО ДЛЯ </a:t>
              </a:r>
              <a:r>
                <a:rPr lang="en-US" sz="2400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QR</a:t>
              </a:r>
              <a:r>
                <a:rPr lang="ru-RU" sz="2400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-КОДА</a:t>
              </a:r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32" y="332056"/>
            <a:ext cx="1839307" cy="137948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2" y="9344486"/>
            <a:ext cx="3486816" cy="348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5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351</TotalTime>
  <Words>35</Words>
  <Application>Microsoft Office PowerPoint</Application>
  <PresentationFormat>Произвольный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Кристина</cp:lastModifiedBy>
  <cp:revision>33</cp:revision>
  <cp:lastPrinted>2023-08-02T12:13:29Z</cp:lastPrinted>
  <dcterms:created xsi:type="dcterms:W3CDTF">2023-08-02T11:27:24Z</dcterms:created>
  <dcterms:modified xsi:type="dcterms:W3CDTF">2026-04-28T14:41:35Z</dcterms:modified>
</cp:coreProperties>
</file>